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673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3" r:id="rId7"/>
    <p:sldId id="264" r:id="rId8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60"/>
  </p:normalViewPr>
  <p:slideViewPr>
    <p:cSldViewPr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46" y="-90"/>
      </p:cViewPr>
      <p:guideLst>
        <p:guide orient="horz" pos="3367"/>
        <p:guide pos="238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72162-888C-4C14-800C-07EAA07DEEB6}" type="datetimeFigureOut">
              <a:rPr lang="en-US" smtClean="0"/>
              <a:t>8/19/20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E20CD-5C28-4674-8FE6-82BE421A4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032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1406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D6109E-ECC1-4B92-8988-74634FC93CAE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587F2F-B8A7-435C-979F-9A1060E4E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34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D6109E-ECC1-4B92-8988-74634FC93CAE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587F2F-B8A7-435C-979F-9A1060E4E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48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DB2E2-F446-433E-AF0F-CB9E0D3E3B7C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344A1D-2A74-4BCE-80E2-143054518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06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DB2E2-F446-433E-AF0F-CB9E0D3E3B7C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344A1D-2A74-4BCE-80E2-143054518DC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034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DB2E2-F446-433E-AF0F-CB9E0D3E3B7C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344A1D-2A74-4BCE-80E2-143054518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34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DB2E2-F446-433E-AF0F-CB9E0D3E3B7C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344A1D-2A74-4BCE-80E2-143054518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30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DB2E2-F446-433E-AF0F-CB9E0D3E3B7C}" type="datetimeFigureOut">
              <a:rPr lang="en-US" smtClean="0"/>
              <a:t>8/19/20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344A1D-2A74-4BCE-80E2-143054518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06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DB2E2-F446-433E-AF0F-CB9E0D3E3B7C}" type="datetimeFigureOut">
              <a:rPr lang="en-US" smtClean="0"/>
              <a:t>8/19/20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344A1D-2A74-4BCE-80E2-143054518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34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DB2E2-F446-433E-AF0F-CB9E0D3E3B7C}" type="datetimeFigureOut">
              <a:rPr lang="en-US" smtClean="0"/>
              <a:t>8/19/20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344A1D-2A74-4BCE-80E2-143054518DCD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5045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DB2E2-F446-433E-AF0F-CB9E0D3E3B7C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344A1D-2A74-4BCE-80E2-143054518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587F2F-B8A7-435C-979F-9A1060E4E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811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DB2E2-F446-433E-AF0F-CB9E0D3E3B7C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344A1D-2A74-4BCE-80E2-143054518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535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DB2E2-F446-433E-AF0F-CB9E0D3E3B7C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344A1D-2A74-4BCE-80E2-143054518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670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DB2E2-F446-433E-AF0F-CB9E0D3E3B7C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344A1D-2A74-4BCE-80E2-143054518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2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D6109E-ECC1-4B92-8988-74634FC93CAE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587F2F-B8A7-435C-979F-9A1060E4E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9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D6109E-ECC1-4B92-8988-74634FC93CAE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587F2F-B8A7-435C-979F-9A1060E4E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D6109E-ECC1-4B92-8988-74634FC93CAE}" type="datetimeFigureOut">
              <a:rPr lang="en-US" smtClean="0"/>
              <a:t>8/19/20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587F2F-B8A7-435C-979F-9A1060E4E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58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D6109E-ECC1-4B92-8988-74634FC93CAE}" type="datetimeFigureOut">
              <a:rPr lang="en-US" smtClean="0"/>
              <a:t>8/19/20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587F2F-B8A7-435C-979F-9A1060E4E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64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D6109E-ECC1-4B92-8988-74634FC93CAE}" type="datetimeFigureOut">
              <a:rPr lang="en-US" smtClean="0"/>
              <a:t>8/19/20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587F2F-B8A7-435C-979F-9A1060E4E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7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D6109E-ECC1-4B92-8988-74634FC93CAE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587F2F-B8A7-435C-979F-9A1060E4E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58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D6109E-ECC1-4B92-8988-74634FC93CAE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587F2F-B8A7-435C-979F-9A1060E4E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9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rubaslawoffices.com/wp-content/uploads/2017/05/rubas-logo-2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82" y="86678"/>
            <a:ext cx="2273618" cy="1026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5715000" y="230743"/>
            <a:ext cx="3048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Phone: 732-820-4332 / 201-448-9866</a:t>
            </a:r>
          </a:p>
          <a:p>
            <a:r>
              <a:rPr lang="en-US" sz="1400" dirty="0"/>
              <a:t>Email: info@rubaslawoffices.com</a:t>
            </a:r>
          </a:p>
          <a:p>
            <a:r>
              <a:rPr lang="en-US" sz="1400" dirty="0"/>
              <a:t>www.rubaslawoffices.com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393382" y="5065693"/>
            <a:ext cx="455961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300" b="1" dirty="0"/>
              <a:t>Disclaimer: </a:t>
            </a:r>
            <a:r>
              <a:rPr lang="en-US" sz="1300" dirty="0"/>
              <a:t>The contents of this presentation are general in nature. Please use your discretion while following them. The author does not guarantee legal validity of the tips contained herein.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593"/>
          <a:stretch/>
        </p:blipFill>
        <p:spPr>
          <a:xfrm>
            <a:off x="0" y="0"/>
            <a:ext cx="9144000" cy="462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632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231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baslawoffices.com/" TargetMode="External"/><Relationship Id="rId2" Type="http://schemas.openxmlformats.org/officeDocument/2006/relationships/hyperlink" Target="mailto:Michael@Rubaslawoffices.com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0" y="3124200"/>
            <a:ext cx="9143280" cy="914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n-IN" sz="4000" b="1" dirty="0"/>
              <a:t>DWI Blood Testing In New Jersey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381000" y="1752720"/>
            <a:ext cx="8458200" cy="2285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/>
              <a:t>The police in New Jersey are legally allowed to stop a driver for suspicion of driving while intoxicated (DWI). </a:t>
            </a: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/>
              <a:t>Once a driver is stopped for suspicion of DWI, a Breathalyzer test will be done to check the blood alcohol concentration (BAC) of the driver.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972" y="4343400"/>
            <a:ext cx="3412057" cy="219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51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152400" y="1981320"/>
            <a:ext cx="8915400" cy="1752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/>
              <a:t>Sometimes the police officer may decide to take a sample of the driver’s blood for testing and analysis. 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/>
              <a:t>DWI blood testing is also done in cases where the driver has been seriously injured and is unable to take a Breathalyzer test.</a:t>
            </a:r>
            <a:endParaRPr lang="en-US" sz="2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977" y="4486297"/>
            <a:ext cx="2998047" cy="199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22864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381000" y="2057520"/>
            <a:ext cx="8534400" cy="2209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/>
              <a:t>If the driver was stopped for suspicion of DWI and he or she refuses to take a Breathalyzer test, the police officer has the authority to take the suspect to the hospital to draw blood.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/>
              <a:t>The arrested driver must agree to the blood test at the hospital. 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/>
              <a:t>Refusing to do so can result in serious penalties.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977" y="4518481"/>
            <a:ext cx="2998047" cy="199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83760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228600" y="2286120"/>
            <a:ext cx="8610600" cy="3047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/>
              <a:t>If you or someone you know has been charged with a DWI, it is important that you speak to a DWI </a:t>
            </a:r>
            <a:r>
              <a:rPr lang="en-IN" sz="2400" dirty="0" err="1"/>
              <a:t>defense</a:t>
            </a:r>
            <a:r>
              <a:rPr lang="en-IN" sz="2400" dirty="0"/>
              <a:t> lawyer immediately. 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/>
              <a:t>The consequences of a DWI conviction can be life-changing. 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/>
              <a:t>The </a:t>
            </a:r>
            <a:r>
              <a:rPr lang="en-IN" sz="2400" b="1" dirty="0" err="1"/>
              <a:t>Rubas</a:t>
            </a:r>
            <a:r>
              <a:rPr lang="en-IN" sz="2400" b="1" dirty="0"/>
              <a:t> Law Offices</a:t>
            </a:r>
            <a:r>
              <a:rPr lang="en-IN" sz="2400" dirty="0"/>
              <a:t> is experienced in handling DWI cases in New Jersey. 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/>
              <a:t>We can help you navigate the complicated workings of the legal system and the DMV.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663376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76200" y="1981200"/>
            <a:ext cx="8915400" cy="4114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n-IN" sz="3600" dirty="0"/>
              <a:t>Contact Us</a:t>
            </a:r>
            <a:endParaRPr lang="en-US" sz="3600" dirty="0"/>
          </a:p>
          <a:p>
            <a:pPr algn="ctr"/>
            <a:r>
              <a:rPr lang="en-IN" sz="2400" b="1" dirty="0" err="1"/>
              <a:t>Rubas</a:t>
            </a:r>
            <a:r>
              <a:rPr lang="en-IN" sz="2400" b="1" dirty="0"/>
              <a:t> Law Offices</a:t>
            </a:r>
            <a:endParaRPr lang="en-US" sz="2400" dirty="0"/>
          </a:p>
          <a:p>
            <a:pPr lvl="0" algn="ctr"/>
            <a:r>
              <a:rPr lang="en-IN" sz="2400" dirty="0"/>
              <a:t>549 Summit Avenue </a:t>
            </a:r>
            <a:endParaRPr lang="en-US" sz="2400" dirty="0"/>
          </a:p>
          <a:p>
            <a:pPr lvl="0" algn="ctr"/>
            <a:r>
              <a:rPr lang="en-IN" sz="2400" dirty="0"/>
              <a:t>Jersey City, NJ 07306</a:t>
            </a:r>
            <a:endParaRPr lang="en-US" sz="2400" dirty="0"/>
          </a:p>
          <a:p>
            <a:pPr lvl="0" algn="ctr"/>
            <a:r>
              <a:rPr lang="en-IN" sz="2400" dirty="0"/>
              <a:t>2006 Route 71, </a:t>
            </a:r>
            <a:r>
              <a:rPr lang="en-IN" sz="2400" dirty="0" err="1"/>
              <a:t>Ste.</a:t>
            </a:r>
            <a:r>
              <a:rPr lang="en-IN" sz="2400" dirty="0"/>
              <a:t> 6</a:t>
            </a:r>
            <a:endParaRPr lang="en-US" sz="2400" dirty="0"/>
          </a:p>
          <a:p>
            <a:pPr lvl="0" algn="ctr"/>
            <a:r>
              <a:rPr lang="en-IN" sz="2400" dirty="0"/>
              <a:t>Spring Lake Heights, NJ 07762</a:t>
            </a:r>
            <a:endParaRPr lang="en-US" sz="2400" dirty="0"/>
          </a:p>
          <a:p>
            <a:pPr lvl="0" algn="ctr"/>
            <a:r>
              <a:rPr lang="en-IN" sz="2400" dirty="0"/>
              <a:t>Spring Lake: 732-820-4332 </a:t>
            </a:r>
            <a:endParaRPr lang="en-US" sz="2400" dirty="0"/>
          </a:p>
          <a:p>
            <a:pPr lvl="0" algn="ctr"/>
            <a:r>
              <a:rPr lang="en-IN" sz="2400" dirty="0"/>
              <a:t>Jersey City: 201-448-9866</a:t>
            </a:r>
            <a:endParaRPr lang="en-US" sz="2400" dirty="0"/>
          </a:p>
          <a:p>
            <a:pPr algn="ctr"/>
            <a:r>
              <a:rPr lang="en-IN" sz="2400" u="sng" dirty="0">
                <a:hlinkClick r:id="rId2"/>
              </a:rPr>
              <a:t>Michael@Rubaslawoffices.com</a:t>
            </a:r>
            <a:endParaRPr lang="en-US" sz="2400" dirty="0"/>
          </a:p>
          <a:p>
            <a:pPr algn="ctr"/>
            <a:r>
              <a:rPr lang="en-IN" sz="2400" u="sng" dirty="0">
                <a:hlinkClick r:id="rId3"/>
              </a:rPr>
              <a:t>www.rubaslawoffices.com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042675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</TotalTime>
  <Words>269</Words>
  <Application>Microsoft Macintosh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Sanjay Sharma</dc:creator>
  <cp:lastModifiedBy>Dan Gilroy</cp:lastModifiedBy>
  <cp:revision>40</cp:revision>
  <dcterms:modified xsi:type="dcterms:W3CDTF">2020-08-19T21:47:24Z</dcterms:modified>
</cp:coreProperties>
</file>