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3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46" y="-90"/>
      </p:cViewPr>
      <p:guideLst>
        <p:guide orient="horz" pos="3367"/>
        <p:guide pos="238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72162-888C-4C14-800C-07EAA07DEEB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E20CD-5C28-4674-8FE6-82BE421A4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03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3140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63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04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706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9034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534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030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906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1134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504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0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381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553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2967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DB2E2-F446-433E-AF0F-CB9E0D3E3B7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344A1D-2A74-4BCE-80E2-143054518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52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29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85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64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3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55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D6109E-ECC1-4B92-8988-74634FC93CAE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587F2F-B8A7-435C-979F-9A1060E4E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09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rubaslawoffices.com/wp-content/uploads/2017/05/rubas-logo-2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382" y="86678"/>
            <a:ext cx="2273618" cy="102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5715000" y="230743"/>
            <a:ext cx="304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Phone: 732-820-4332 / 201-448-9866</a:t>
            </a:r>
          </a:p>
          <a:p>
            <a:r>
              <a:rPr lang="en-US" sz="1400" dirty="0" smtClean="0"/>
              <a:t>Email: info@rubaslawoffices.com</a:t>
            </a:r>
          </a:p>
          <a:p>
            <a:r>
              <a:rPr lang="en-US" sz="1400" dirty="0" smtClean="0"/>
              <a:t>www.rubaslawoffices.com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93382" y="5065693"/>
            <a:ext cx="44834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/>
              <a:t>Disclaimer: </a:t>
            </a:r>
            <a:r>
              <a:rPr lang="en-US" sz="1400" dirty="0" smtClean="0"/>
              <a:t>The contents of this presentation are general in nature. Please use your discretion while following them. The author does not guarantee legal validity of the tips contained herein.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2593"/>
          <a:stretch/>
        </p:blipFill>
        <p:spPr>
          <a:xfrm>
            <a:off x="0" y="0"/>
            <a:ext cx="91440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363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623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baslawoffices.com/" TargetMode="External"/><Relationship Id="rId2" Type="http://schemas.openxmlformats.org/officeDocument/2006/relationships/hyperlink" Target="mailto:info@Rubaslawoffices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0" y="3124200"/>
            <a:ext cx="9143280" cy="1447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3600" b="1" dirty="0"/>
              <a:t>Reasons to Hire a Criminal </a:t>
            </a:r>
            <a:r>
              <a:rPr lang="en-IN" sz="3600" b="1" dirty="0" err="1"/>
              <a:t>Defense</a:t>
            </a:r>
            <a:r>
              <a:rPr lang="en-IN" sz="3600" b="1" dirty="0"/>
              <a:t> Attorney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152400" y="1676520"/>
            <a:ext cx="89154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71500" lvl="0" indent="-571500">
              <a:buFont typeface="Arial" pitchFamily="34" charset="0"/>
              <a:buChar char="•"/>
            </a:pPr>
            <a:r>
              <a:rPr lang="en-IN" sz="2400" dirty="0"/>
              <a:t>A criminal conviction can have serious consequences. </a:t>
            </a:r>
            <a:endParaRPr lang="en-US" sz="24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en-IN" sz="2400" dirty="0"/>
              <a:t>If you have been charged with a crime, it is important that you seek the help of a criminal </a:t>
            </a:r>
            <a:r>
              <a:rPr lang="en-IN" sz="2400" dirty="0" err="1"/>
              <a:t>defense</a:t>
            </a:r>
            <a:r>
              <a:rPr lang="en-IN" sz="2400" dirty="0"/>
              <a:t> attorney immediately. </a:t>
            </a:r>
            <a:endParaRPr lang="en-US" sz="2400" dirty="0"/>
          </a:p>
          <a:p>
            <a:pPr marL="571500" indent="-571500">
              <a:buFont typeface="Arial" pitchFamily="34" charset="0"/>
              <a:buChar char="•"/>
            </a:pPr>
            <a:r>
              <a:rPr lang="en-IN" sz="2400" dirty="0"/>
              <a:t>A criminal </a:t>
            </a:r>
            <a:r>
              <a:rPr lang="en-IN" sz="2400" dirty="0" err="1"/>
              <a:t>defense</a:t>
            </a:r>
            <a:r>
              <a:rPr lang="en-IN" sz="2400" dirty="0"/>
              <a:t> lawyer by your side can help you lower your penalties and avoid other repercussions.</a:t>
            </a:r>
            <a:endParaRPr lang="en-US" sz="24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en-IN" sz="2400" dirty="0"/>
              <a:t>Here are some top reasons to hire a criminal </a:t>
            </a:r>
            <a:r>
              <a:rPr lang="en-IN" sz="2400" dirty="0" err="1"/>
              <a:t>defense</a:t>
            </a:r>
            <a:r>
              <a:rPr lang="en-IN" sz="2400" dirty="0"/>
              <a:t> attorney: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200" y="4419600"/>
            <a:ext cx="2699859" cy="180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185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52400" y="1676520"/>
            <a:ext cx="89154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2400" b="1" dirty="0"/>
              <a:t>An attorney can examine the prosecution’s </a:t>
            </a:r>
            <a:r>
              <a:rPr lang="en-IN" sz="2400" b="1" dirty="0" smtClean="0"/>
              <a:t>evidence</a:t>
            </a:r>
          </a:p>
          <a:p>
            <a:pPr algn="ctr"/>
            <a:endParaRPr lang="en-IN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An experienced criminal </a:t>
            </a:r>
            <a:r>
              <a:rPr lang="en-IN" sz="2400" dirty="0" err="1"/>
              <a:t>defense</a:t>
            </a:r>
            <a:r>
              <a:rPr lang="en-IN" sz="2400" dirty="0"/>
              <a:t> lawyer can find the loopholes in the prosecution’s evidence and bring them to the court’s attention</a:t>
            </a:r>
            <a:r>
              <a:rPr lang="en-IN" sz="2400" dirty="0" smtClean="0"/>
              <a:t>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4038600"/>
            <a:ext cx="2699859" cy="180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02286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52400" y="1676520"/>
            <a:ext cx="89154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2400" b="1" dirty="0"/>
              <a:t>An attorney can help you in filing </a:t>
            </a:r>
            <a:r>
              <a:rPr lang="en-IN" sz="2400" b="1" dirty="0" smtClean="0"/>
              <a:t>paperwork</a:t>
            </a:r>
          </a:p>
          <a:p>
            <a:pPr algn="ctr"/>
            <a:endParaRPr lang="en-IN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An attorney can ensure that all of your paperwork is filled out correctly.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He or she would also ensure that all documents are filed according to the strict deadlines and procedures enforced by the court.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4495800"/>
            <a:ext cx="2454417" cy="164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98376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52400" y="1676520"/>
            <a:ext cx="89154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2400" b="1" dirty="0"/>
              <a:t>An attorney can seek to have your case </a:t>
            </a:r>
            <a:r>
              <a:rPr lang="en-IN" sz="2400" b="1" dirty="0" smtClean="0"/>
              <a:t>dismissed</a:t>
            </a:r>
          </a:p>
          <a:p>
            <a:pPr algn="ctr"/>
            <a:r>
              <a:rPr lang="en-IN" sz="2400" b="1" dirty="0" smtClean="0"/>
              <a:t>or </a:t>
            </a:r>
            <a:r>
              <a:rPr lang="en-IN" sz="2400" b="1" dirty="0"/>
              <a:t>the charges reduced</a:t>
            </a:r>
            <a:endParaRPr lang="en-US" sz="2400" dirty="0"/>
          </a:p>
          <a:p>
            <a:pPr algn="ctr"/>
            <a:endParaRPr lang="en-IN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Your criminal </a:t>
            </a:r>
            <a:r>
              <a:rPr lang="en-IN" sz="2400" dirty="0" err="1"/>
              <a:t>defense</a:t>
            </a:r>
            <a:r>
              <a:rPr lang="en-IN" sz="2400" dirty="0"/>
              <a:t> attorney will work hard to have your case either dismissed entirely or the charges reduced.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4191000"/>
            <a:ext cx="2699859" cy="17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52990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52400" y="1676520"/>
            <a:ext cx="89154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2400" b="1" dirty="0"/>
              <a:t>An attorney can help you fight for reduced penalties</a:t>
            </a:r>
            <a:endParaRPr lang="en-US" sz="2400" dirty="0"/>
          </a:p>
          <a:p>
            <a:pPr algn="ctr"/>
            <a:endParaRPr lang="en-IN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A criminal </a:t>
            </a:r>
            <a:r>
              <a:rPr lang="en-IN" sz="2400" dirty="0" err="1"/>
              <a:t>defense</a:t>
            </a:r>
            <a:r>
              <a:rPr lang="en-IN" sz="2400" dirty="0"/>
              <a:t> attorney is experienced and knows how to argue for the minimum consequences of a conviction.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He or she can fight for reduced penalties, such as little to no jail, through the use of probation or community service.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4419600"/>
            <a:ext cx="2454419" cy="163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70472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52400" y="1676520"/>
            <a:ext cx="89154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2400" b="1" dirty="0"/>
              <a:t>An attorney can protect you against fabricated testimonies</a:t>
            </a:r>
            <a:endParaRPr lang="en-US" sz="2400" dirty="0"/>
          </a:p>
          <a:p>
            <a:pPr algn="ctr"/>
            <a:endParaRPr lang="en-IN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A criminal </a:t>
            </a:r>
            <a:r>
              <a:rPr lang="en-IN" sz="2400" dirty="0" err="1"/>
              <a:t>deferse</a:t>
            </a:r>
            <a:r>
              <a:rPr lang="en-IN" sz="2400" dirty="0"/>
              <a:t> attorney can help protect you against fabricated testimonies and assist you in uncovering the truth.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3810000"/>
            <a:ext cx="2454417" cy="163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21609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52400" y="2286120"/>
            <a:ext cx="89154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If you’ve been charged with a crime, don’t make the mistake of not hiring a criminal </a:t>
            </a:r>
            <a:r>
              <a:rPr lang="en-IN" sz="2400" dirty="0" err="1"/>
              <a:t>defense</a:t>
            </a:r>
            <a:r>
              <a:rPr lang="en-IN" sz="2400" dirty="0"/>
              <a:t> attorney. 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At the </a:t>
            </a:r>
            <a:r>
              <a:rPr lang="en-IN" sz="2400" b="1" dirty="0" err="1"/>
              <a:t>Rubas</a:t>
            </a:r>
            <a:r>
              <a:rPr lang="en-IN" sz="2400" b="1" dirty="0"/>
              <a:t> Law Offices</a:t>
            </a:r>
            <a:r>
              <a:rPr lang="en-IN" sz="2400" dirty="0"/>
              <a:t> we are experienced in handling criminal charge cases. We can handle your case efficiently and effectively.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466337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76200" y="2438520"/>
            <a:ext cx="8915400" cy="304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IN" sz="3600" dirty="0"/>
              <a:t>Contact us</a:t>
            </a:r>
            <a:endParaRPr lang="en-US" sz="3600" dirty="0"/>
          </a:p>
          <a:p>
            <a:pPr algn="ctr"/>
            <a:r>
              <a:rPr lang="en-IN" sz="2400" b="1" dirty="0" err="1"/>
              <a:t>Rubas</a:t>
            </a:r>
            <a:r>
              <a:rPr lang="en-IN" sz="2400" b="1" dirty="0"/>
              <a:t> Law Offices</a:t>
            </a:r>
            <a:endParaRPr lang="en-US" sz="2400" dirty="0"/>
          </a:p>
          <a:p>
            <a:pPr algn="ctr"/>
            <a:r>
              <a:rPr lang="en-IN" sz="2400" dirty="0" smtClean="0"/>
              <a:t>732-820-4332 </a:t>
            </a:r>
            <a:r>
              <a:rPr lang="en-IN" sz="2400" dirty="0"/>
              <a:t>(Spring Lake)</a:t>
            </a:r>
            <a:endParaRPr lang="en-US" sz="2400" dirty="0"/>
          </a:p>
          <a:p>
            <a:pPr algn="ctr"/>
            <a:r>
              <a:rPr lang="en-IN" sz="2400" dirty="0"/>
              <a:t>	 201-448-9866 (Jersey City)</a:t>
            </a:r>
            <a:endParaRPr lang="en-US" sz="2400" dirty="0"/>
          </a:p>
          <a:p>
            <a:pPr algn="ctr"/>
            <a:r>
              <a:rPr lang="en-IN" sz="2400" u="sng" dirty="0" smtClean="0">
                <a:hlinkClick r:id="rId2"/>
              </a:rPr>
              <a:t>info@rubaslawoffices.com</a:t>
            </a:r>
            <a:endParaRPr lang="en-US" sz="2400" dirty="0"/>
          </a:p>
          <a:p>
            <a:pPr algn="ctr"/>
            <a:r>
              <a:rPr lang="en-IN" sz="2400" u="sng" dirty="0">
                <a:hlinkClick r:id="rId3"/>
              </a:rPr>
              <a:t>www.rubaslawoffices.com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804267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307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Sharma</dc:creator>
  <cp:lastModifiedBy>Windows User</cp:lastModifiedBy>
  <cp:revision>28</cp:revision>
  <dcterms:modified xsi:type="dcterms:W3CDTF">2017-11-13T05:48:04Z</dcterms:modified>
</cp:coreProperties>
</file>